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30" r:id="rId2"/>
    <p:sldId id="436" r:id="rId3"/>
    <p:sldId id="439" r:id="rId4"/>
    <p:sldId id="440" r:id="rId5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REPARACION DE </a:t>
            </a:r>
            <a:r>
              <a:rPr lang="es-ES" sz="2000" b="1" dirty="0" smtClean="0"/>
              <a:t>CADENA DE CORTINA DE TRASTIENDA.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MD SAN MIGUEL PANAMERICANA</a:t>
            </a:r>
            <a:endParaRPr lang="es-ES" sz="2000" dirty="0"/>
          </a:p>
          <a:p>
            <a:r>
              <a:rPr lang="es-GT" sz="1800" dirty="0" smtClean="0"/>
              <a:t>31/08/2021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298553" y="617084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5191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PIN 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69" y="1128713"/>
            <a:ext cx="3426684" cy="456891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609" y="1128713"/>
            <a:ext cx="3426683" cy="456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33535" y="869226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200330" y="791749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46973"/>
          </a:xfrm>
        </p:spPr>
        <p:txBody>
          <a:bodyPr/>
          <a:lstStyle/>
          <a:p>
            <a:pPr algn="ctr"/>
            <a:r>
              <a:rPr lang="en-US" dirty="0" smtClean="0"/>
              <a:t>MONTAJE DE CADENA, COLOCACIÓN DE CANDADO Y REGULACIÓN DE TENSIÓN A CADENA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865" y="1408973"/>
            <a:ext cx="3486470" cy="464862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3995" y="1408973"/>
            <a:ext cx="3486470" cy="464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31506" y="819360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200330" y="791749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46973"/>
          </a:xfrm>
        </p:spPr>
        <p:txBody>
          <a:bodyPr/>
          <a:lstStyle/>
          <a:p>
            <a:pPr algn="ctr"/>
            <a:r>
              <a:rPr lang="en-US" dirty="0" smtClean="0"/>
              <a:t>MONTAJE DE CADENA, COLOCACIÓN DE CANDADO Y REGULACIÓN DE TENSIÓN A CADENA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49" y="1455777"/>
            <a:ext cx="3367314" cy="448975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573" y="1455777"/>
            <a:ext cx="3367314" cy="448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501291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32678</TotalTime>
  <Words>92</Words>
  <Application>Microsoft Office PowerPoint</Application>
  <PresentationFormat>Presentación en pantalla (4:3)</PresentationFormat>
  <Paragraphs>19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INSTALACIÓN DE PIN </vt:lpstr>
      <vt:lpstr>MONTAJE DE CADENA, COLOCACIÓN DE CANDADO Y REGULACIÓN DE TENSIÓN A CADENA</vt:lpstr>
      <vt:lpstr>MONTAJE DE CADENA, COLOCACIÓN DE CANDADO Y REGULACIÓN DE TENSIÓN A CADENA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499</cp:revision>
  <cp:lastPrinted>2009-09-18T02:25:51Z</cp:lastPrinted>
  <dcterms:created xsi:type="dcterms:W3CDTF">2007-05-31T16:27:58Z</dcterms:created>
  <dcterms:modified xsi:type="dcterms:W3CDTF">2021-09-06T23:01:01Z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